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0749CFA-2CB5-411C-9252-55B0AFA78DDD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1D66F5D-1C1A-4E4F-8A8D-5EE78A18093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3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7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1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7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3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8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3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Relationship Id="rId9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7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Relationship Id="rId9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1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Relationship Id="rId9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6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4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Tenemos Mucho Intereses</a:t>
            </a:r>
            <a:endParaRPr lang="es-MX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victor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48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me </a:t>
            </a:r>
            <a:r>
              <a:rPr lang="en-US" dirty="0" err="1" smtClean="0"/>
              <a:t>encanta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cazar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1148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00" y="4114800"/>
            <a:ext cx="1915287" cy="220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971550"/>
            <a:ext cx="2143125" cy="3262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519611"/>
            <a:ext cx="1781175" cy="179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713" y="2868613"/>
            <a:ext cx="129857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r>
              <a:rPr lang="en-US" dirty="0" smtClean="0"/>
              <a:t> nada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Escribir</a:t>
            </a:r>
            <a:r>
              <a:rPr lang="en-US" dirty="0" smtClean="0"/>
              <a:t> </a:t>
            </a:r>
            <a:r>
              <a:rPr lang="en-US" dirty="0" err="1" smtClean="0"/>
              <a:t>cuentos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10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294443"/>
            <a:ext cx="2209800" cy="2038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008" y="1035791"/>
            <a:ext cx="1828800" cy="197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758610"/>
            <a:ext cx="2933700" cy="257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197948"/>
            <a:ext cx="2036763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9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ni</a:t>
            </a:r>
            <a:r>
              <a:rPr lang="en-US" dirty="0" smtClean="0"/>
              <a:t> </a:t>
            </a:r>
            <a:r>
              <a:rPr lang="en-US" dirty="0" err="1" smtClean="0"/>
              <a:t>bailar</a:t>
            </a:r>
            <a:r>
              <a:rPr lang="en-US" dirty="0" smtClean="0"/>
              <a:t> </a:t>
            </a:r>
            <a:r>
              <a:rPr lang="en-US" dirty="0" err="1" smtClean="0"/>
              <a:t>ni</a:t>
            </a:r>
            <a:r>
              <a:rPr lang="en-US" dirty="0" smtClean="0"/>
              <a:t> </a:t>
            </a:r>
            <a:r>
              <a:rPr lang="en-US" dirty="0" err="1" smtClean="0"/>
              <a:t>cantar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975553"/>
            <a:ext cx="1981200" cy="247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838200"/>
            <a:ext cx="1781175" cy="2012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960500"/>
            <a:ext cx="2588203" cy="247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710" y="3960739"/>
            <a:ext cx="2362200" cy="2483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6" y="2850520"/>
            <a:ext cx="1155513" cy="234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9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escuchar</a:t>
            </a:r>
            <a:r>
              <a:rPr lang="en-US" dirty="0" smtClean="0"/>
              <a:t> </a:t>
            </a:r>
            <a:r>
              <a:rPr lang="en-US" dirty="0" err="1" smtClean="0"/>
              <a:t>música</a:t>
            </a:r>
            <a:r>
              <a:rPr lang="en-US" dirty="0" smtClean="0"/>
              <a:t> y </a:t>
            </a:r>
            <a:r>
              <a:rPr lang="en-US" dirty="0" err="1" smtClean="0"/>
              <a:t>esquiar</a:t>
            </a:r>
            <a:r>
              <a:rPr lang="en-US" dirty="0" smtClean="0"/>
              <a:t> </a:t>
            </a:r>
            <a:r>
              <a:rPr lang="en-US" dirty="0" err="1" smtClean="0"/>
              <a:t>también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91000"/>
            <a:ext cx="280035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953" y="4342393"/>
            <a:ext cx="2034247" cy="204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042" y="4038600"/>
            <a:ext cx="2426658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676" y="2743200"/>
            <a:ext cx="2615788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85360"/>
            <a:ext cx="1790700" cy="1705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12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No, 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correr</a:t>
            </a:r>
            <a:r>
              <a:rPr lang="en-US" dirty="0" smtClean="0"/>
              <a:t> </a:t>
            </a:r>
            <a:r>
              <a:rPr lang="en-US" dirty="0" err="1" smtClean="0"/>
              <a:t>tompoco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55958"/>
            <a:ext cx="1752600" cy="184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114800"/>
            <a:ext cx="21336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838200"/>
            <a:ext cx="2105025" cy="1761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95750"/>
            <a:ext cx="21145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032557"/>
            <a:ext cx="115887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2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r>
              <a:rPr lang="en-US" dirty="0" smtClean="0"/>
              <a:t> mucho </a:t>
            </a:r>
            <a:r>
              <a:rPr lang="en-US" dirty="0" err="1" smtClean="0"/>
              <a:t>jugar</a:t>
            </a:r>
            <a:r>
              <a:rPr lang="en-US" dirty="0" smtClean="0"/>
              <a:t> </a:t>
            </a:r>
            <a:r>
              <a:rPr lang="en-US" dirty="0" err="1" smtClean="0"/>
              <a:t>videojuegos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267200"/>
            <a:ext cx="21145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357687"/>
            <a:ext cx="23050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448174"/>
            <a:ext cx="253365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749" y="769505"/>
            <a:ext cx="1626501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767013"/>
            <a:ext cx="26162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846315"/>
            <a:ext cx="26162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1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dibujar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267200"/>
            <a:ext cx="21145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177692"/>
            <a:ext cx="1676400" cy="2230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764281"/>
            <a:ext cx="1743075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14400"/>
            <a:ext cx="2087881" cy="208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54" y="2315969"/>
            <a:ext cx="2560638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5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nadar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2672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126083"/>
            <a:ext cx="20383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779" y="4267200"/>
            <a:ext cx="2340870" cy="2106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124" y="1066800"/>
            <a:ext cx="2849526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45506"/>
            <a:ext cx="26162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6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Pasar</a:t>
            </a:r>
            <a:r>
              <a:rPr lang="en-US" dirty="0" smtClean="0"/>
              <a:t> </a:t>
            </a:r>
            <a:r>
              <a:rPr lang="en-US" dirty="0" err="1" smtClean="0"/>
              <a:t>tiempo</a:t>
            </a:r>
            <a:r>
              <a:rPr lang="en-US" dirty="0" smtClean="0"/>
              <a:t> con amigos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267200"/>
            <a:ext cx="21717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076700"/>
            <a:ext cx="200025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240" y="8382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563" y="4267200"/>
            <a:ext cx="2343150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54" y="2779908"/>
            <a:ext cx="26162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1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Usar</a:t>
            </a:r>
            <a:r>
              <a:rPr lang="en-US" dirty="0" smtClean="0"/>
              <a:t> la </a:t>
            </a:r>
            <a:r>
              <a:rPr lang="en-US" dirty="0" err="1" smtClean="0"/>
              <a:t>computadora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343400"/>
            <a:ext cx="3036641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343400"/>
            <a:ext cx="2649970" cy="2160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770" y="4800600"/>
            <a:ext cx="2211670" cy="165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906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843212"/>
            <a:ext cx="2620963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3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encanta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Practicar</a:t>
            </a:r>
            <a:r>
              <a:rPr lang="en-US" dirty="0" smtClean="0"/>
              <a:t> </a:t>
            </a:r>
            <a:r>
              <a:rPr lang="en-US" dirty="0" err="1" smtClean="0"/>
              <a:t>deportes</a:t>
            </a:r>
            <a:r>
              <a:rPr lang="en-US" dirty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088609"/>
            <a:ext cx="1646237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949" y="789122"/>
            <a:ext cx="2305050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238749"/>
            <a:ext cx="1212850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949" y="3352800"/>
            <a:ext cx="154305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06" y="3153441"/>
            <a:ext cx="3260182" cy="2866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18" y="3153441"/>
            <a:ext cx="990600" cy="1046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360" y="1306113"/>
            <a:ext cx="1300162" cy="112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6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jugar</a:t>
            </a:r>
            <a:r>
              <a:rPr lang="en-US" dirty="0" smtClean="0"/>
              <a:t> al </a:t>
            </a:r>
            <a:r>
              <a:rPr lang="en-US" dirty="0" err="1" smtClean="0"/>
              <a:t>balencesto</a:t>
            </a:r>
            <a:r>
              <a:rPr lang="en-US" dirty="0" smtClean="0"/>
              <a:t> y </a:t>
            </a:r>
            <a:r>
              <a:rPr lang="en-US" dirty="0" err="1" smtClean="0"/>
              <a:t>jugar</a:t>
            </a:r>
            <a:r>
              <a:rPr lang="en-US" dirty="0" smtClean="0"/>
              <a:t> al golf.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57700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223678"/>
            <a:ext cx="2028825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85800"/>
            <a:ext cx="1562100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342740"/>
            <a:ext cx="22669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00" y="2827349"/>
            <a:ext cx="26162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87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r>
              <a:rPr lang="en-US" dirty="0" smtClean="0"/>
              <a:t> nada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Luchar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0"/>
            <a:ext cx="24003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925878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2409825"/>
            <a:ext cx="223837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306753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3" y="2471739"/>
            <a:ext cx="2033587" cy="162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9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patinar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724400"/>
            <a:ext cx="1681162" cy="168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114800"/>
            <a:ext cx="210502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14400"/>
            <a:ext cx="221932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76712"/>
            <a:ext cx="22288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1676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Ver</a:t>
            </a:r>
            <a:r>
              <a:rPr lang="en-US" dirty="0" smtClean="0"/>
              <a:t> la </a:t>
            </a:r>
            <a:r>
              <a:rPr lang="en-US" dirty="0" err="1" smtClean="0"/>
              <a:t>tele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387850"/>
            <a:ext cx="2447925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9816" y="4360141"/>
            <a:ext cx="233362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763299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588" y="39624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2619375"/>
            <a:ext cx="2828925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1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encanta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Pescar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14800"/>
            <a:ext cx="2047875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7" y="4038600"/>
            <a:ext cx="2076450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732704"/>
            <a:ext cx="25908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205288"/>
            <a:ext cx="11430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7" y="2438400"/>
            <a:ext cx="1298575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3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r>
              <a:rPr lang="en-US" dirty="0" smtClean="0"/>
              <a:t> nada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Ir</a:t>
            </a:r>
            <a:r>
              <a:rPr lang="en-US" dirty="0" smtClean="0"/>
              <a:t> a la </a:t>
            </a:r>
            <a:r>
              <a:rPr lang="en-US" dirty="0" err="1" smtClean="0"/>
              <a:t>escuela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962400"/>
            <a:ext cx="189547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028334"/>
            <a:ext cx="33242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946" y="2108981"/>
            <a:ext cx="2129911" cy="188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4" y="4452937"/>
            <a:ext cx="16478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048000"/>
            <a:ext cx="2036763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02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No, no 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Montar</a:t>
            </a:r>
            <a:r>
              <a:rPr lang="en-US" dirty="0" smtClean="0"/>
              <a:t> en </a:t>
            </a:r>
            <a:r>
              <a:rPr lang="en-US" dirty="0" err="1" smtClean="0"/>
              <a:t>monopatín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7" y="4355234"/>
            <a:ext cx="221932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885248"/>
            <a:ext cx="2359448" cy="149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8100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799" y="2743200"/>
            <a:ext cx="16764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4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Enviar</a:t>
            </a:r>
            <a:r>
              <a:rPr lang="en-US" dirty="0" smtClean="0"/>
              <a:t> </a:t>
            </a:r>
            <a:r>
              <a:rPr lang="en-US" dirty="0" err="1" smtClean="0"/>
              <a:t>testos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14800"/>
            <a:ext cx="2085975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1430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4" y="3657600"/>
            <a:ext cx="189547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066" y="2849562"/>
            <a:ext cx="28289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6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158</TotalTime>
  <Words>140</Words>
  <Application>Microsoft Office PowerPoint</Application>
  <PresentationFormat>On-screen Show (4:3)</PresentationFormat>
  <Paragraphs>40</Paragraphs>
  <Slides>20</Slides>
  <Notes>0</Notes>
  <HiddenSlides>0</HiddenSlides>
  <MMClips>20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Austin</vt:lpstr>
      <vt:lpstr>Tenemos Mucho Intereses</vt:lpstr>
      <vt:lpstr>Me encanta</vt:lpstr>
      <vt:lpstr>No, no me gusta nada </vt:lpstr>
      <vt:lpstr>No, no me gusta</vt:lpstr>
      <vt:lpstr>Me gusta</vt:lpstr>
      <vt:lpstr>Me encanta</vt:lpstr>
      <vt:lpstr>No, no me gusta nada</vt:lpstr>
      <vt:lpstr>No, no me gusta</vt:lpstr>
      <vt:lpstr>Me gusta</vt:lpstr>
      <vt:lpstr> me encanta</vt:lpstr>
      <vt:lpstr>No, no me gusta nada </vt:lpstr>
      <vt:lpstr>No, no me gusta</vt:lpstr>
      <vt:lpstr>Me gusta</vt:lpstr>
      <vt:lpstr>No, me gusta</vt:lpstr>
      <vt:lpstr>Me gusta </vt:lpstr>
      <vt:lpstr>No, no me gusta </vt:lpstr>
      <vt:lpstr>Me gusta </vt:lpstr>
      <vt:lpstr>Me gusta</vt:lpstr>
      <vt:lpstr>Me gusta</vt:lpstr>
      <vt:lpstr>Me gusta</vt:lpstr>
    </vt:vector>
  </TitlesOfParts>
  <Company>School District of Clear Lake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Tenemos Mucho Intereses</dc:title>
  <dc:creator>School District of Clear Lake</dc:creator>
  <cp:lastModifiedBy>School District of Clear Lake</cp:lastModifiedBy>
  <cp:revision>20</cp:revision>
  <dcterms:created xsi:type="dcterms:W3CDTF">2011-12-02T15:32:40Z</dcterms:created>
  <dcterms:modified xsi:type="dcterms:W3CDTF">2011-12-12T15:37:12Z</dcterms:modified>
</cp:coreProperties>
</file>